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70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6F9A-6474-4D35-B51A-022247C19F9B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EA666-C918-4810-A4F1-911B66D44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759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6F9A-6474-4D35-B51A-022247C19F9B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EA666-C918-4810-A4F1-911B66D44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03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6F9A-6474-4D35-B51A-022247C19F9B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EA666-C918-4810-A4F1-911B66D44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212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6F9A-6474-4D35-B51A-022247C19F9B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EA666-C918-4810-A4F1-911B66D44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09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6F9A-6474-4D35-B51A-022247C19F9B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EA666-C918-4810-A4F1-911B66D44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644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6F9A-6474-4D35-B51A-022247C19F9B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EA666-C918-4810-A4F1-911B66D44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9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6F9A-6474-4D35-B51A-022247C19F9B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EA666-C918-4810-A4F1-911B66D44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03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6F9A-6474-4D35-B51A-022247C19F9B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EA666-C918-4810-A4F1-911B66D44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17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6F9A-6474-4D35-B51A-022247C19F9B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EA666-C918-4810-A4F1-911B66D44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027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6F9A-6474-4D35-B51A-022247C19F9B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EA666-C918-4810-A4F1-911B66D44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099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6F9A-6474-4D35-B51A-022247C19F9B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EA666-C918-4810-A4F1-911B66D44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24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86F9A-6474-4D35-B51A-022247C19F9B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EA666-C918-4810-A4F1-911B66D444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085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379522"/>
          </a:xfrm>
          <a:prstGeom prst="rect">
            <a:avLst/>
          </a:prstGeom>
          <a:solidFill>
            <a:srgbClr val="607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6270" y="2059781"/>
            <a:ext cx="551946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err="1" smtClean="0">
                <a:solidFill>
                  <a:schemeClr val="bg1"/>
                </a:solidFill>
              </a:rPr>
              <a:t>웹퍼블리싱</a:t>
            </a:r>
            <a:r>
              <a:rPr lang="ko-KR" altLang="en-US" sz="5400" b="1" dirty="0" smtClean="0">
                <a:solidFill>
                  <a:schemeClr val="bg1"/>
                </a:solidFill>
              </a:rPr>
              <a:t> 기초 </a:t>
            </a:r>
            <a:endParaRPr lang="en-US" altLang="ko-KR" sz="54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4400" b="1" dirty="0">
                <a:solidFill>
                  <a:schemeClr val="bg1"/>
                </a:solidFill>
              </a:rPr>
              <a:t>(</a:t>
            </a:r>
            <a:r>
              <a:rPr lang="ko-KR" altLang="en-US" sz="4400" b="1" dirty="0" smtClean="0">
                <a:solidFill>
                  <a:schemeClr val="bg1"/>
                </a:solidFill>
              </a:rPr>
              <a:t>기말 과제</a:t>
            </a:r>
            <a:r>
              <a:rPr lang="en-US" altLang="ko-KR" sz="4400" b="1" dirty="0" smtClean="0">
                <a:solidFill>
                  <a:schemeClr val="bg1"/>
                </a:solidFill>
              </a:rPr>
              <a:t>)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30569" y="5805488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소프트웨어융합학과</a:t>
            </a:r>
            <a:endParaRPr lang="en-US" altLang="ko-KR" dirty="0" smtClean="0"/>
          </a:p>
          <a:p>
            <a:r>
              <a:rPr lang="en-US" altLang="ko-KR" dirty="0" smtClean="0"/>
              <a:t>202308032 </a:t>
            </a:r>
            <a:r>
              <a:rPr lang="ko-KR" altLang="en-US" dirty="0" err="1" smtClean="0"/>
              <a:t>김은현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62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1" y="1593656"/>
            <a:ext cx="2855736" cy="32419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13755" y="5300445"/>
            <a:ext cx="11415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로그인 함수를 이용해 </a:t>
            </a:r>
            <a:r>
              <a:rPr lang="ko-KR" altLang="en-US" sz="1600" dirty="0"/>
              <a:t>올</a:t>
            </a:r>
            <a:r>
              <a:rPr lang="ko-KR" altLang="en-US" sz="1600" dirty="0" smtClean="0"/>
              <a:t>바른 아이디와 </a:t>
            </a:r>
            <a:r>
              <a:rPr lang="ko-KR" altLang="en-US" sz="1600" dirty="0" smtClean="0"/>
              <a:t>비밀번호를 </a:t>
            </a:r>
            <a:r>
              <a:rPr lang="ko-KR" altLang="en-US" sz="1600" dirty="0" smtClean="0"/>
              <a:t>입력해야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로그인 되었습니다</a:t>
            </a:r>
            <a:r>
              <a:rPr lang="en-US" altLang="ko-KR" sz="1600" dirty="0" smtClean="0"/>
              <a:t>!’</a:t>
            </a:r>
            <a:r>
              <a:rPr lang="ko-KR" altLang="en-US" sz="1600" dirty="0" smtClean="0"/>
              <a:t>라는 문구와 함께 로그인 가능하게 함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아무것도 입력하지 않았을 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아이디만 맞고 </a:t>
            </a:r>
            <a:r>
              <a:rPr lang="ko-KR" altLang="en-US" sz="1600" dirty="0" smtClean="0"/>
              <a:t>비밀번호가 </a:t>
            </a:r>
            <a:r>
              <a:rPr lang="ko-KR" altLang="en-US" sz="1600" dirty="0" smtClean="0"/>
              <a:t>맞지 않았을 때 뜨는 경고 문구를 각각 다르게 함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비밀번호를 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번 이상 틀렸을 경우 비밀번호 찾기를 권장한다는 문구를 보이게 만듦</a:t>
            </a:r>
            <a:endParaRPr lang="en-US" altLang="ko-KR" sz="16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013" y="1613060"/>
            <a:ext cx="2908635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538" y="1607122"/>
            <a:ext cx="2940674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5449" y="1597065"/>
            <a:ext cx="2870988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464127" y="942631"/>
            <a:ext cx="11263746" cy="45719"/>
          </a:xfrm>
          <a:prstGeom prst="rect">
            <a:avLst/>
          </a:prstGeom>
          <a:solidFill>
            <a:srgbClr val="607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416557" y="72712"/>
            <a:ext cx="4102004" cy="994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/>
              <a:t>자바스크립트</a:t>
            </a:r>
            <a:r>
              <a:rPr lang="en-US" altLang="ko-KR" sz="3600" b="1" dirty="0" smtClean="0"/>
              <a:t>_1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9156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8555" y="5599203"/>
            <a:ext cx="106204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/>
              <a:t>로그인을</a:t>
            </a:r>
            <a:r>
              <a:rPr lang="ko-KR" altLang="en-US" sz="1600" dirty="0"/>
              <a:t> 하고 나면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로그인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텍스트 클릭 처리 함수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를 통해 기존의 </a:t>
            </a:r>
            <a:r>
              <a:rPr lang="en-US" altLang="ko-KR" sz="1600" dirty="0"/>
              <a:t>‘</a:t>
            </a:r>
            <a:r>
              <a:rPr lang="ko-KR" altLang="en-US" sz="1600" dirty="0"/>
              <a:t>로그인</a:t>
            </a:r>
            <a:r>
              <a:rPr lang="en-US" altLang="ko-KR" sz="1600" dirty="0"/>
              <a:t>’ </a:t>
            </a:r>
            <a:r>
              <a:rPr lang="ko-KR" altLang="en-US" sz="1600" dirty="0"/>
              <a:t>글씨가 </a:t>
            </a:r>
            <a:r>
              <a:rPr lang="en-US" altLang="ko-KR" sz="1600" dirty="0"/>
              <a:t>‘</a:t>
            </a:r>
            <a:r>
              <a:rPr lang="ko-KR" altLang="en-US" sz="1600" dirty="0" smtClean="0"/>
              <a:t>로그아웃</a:t>
            </a:r>
            <a:r>
              <a:rPr lang="en-US" altLang="ko-KR" sz="1600" dirty="0" smtClean="0"/>
              <a:t>’ </a:t>
            </a:r>
            <a:r>
              <a:rPr lang="ko-KR" altLang="en-US" sz="1600" dirty="0" smtClean="0"/>
              <a:t>으로 바뀜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이후 </a:t>
            </a:r>
            <a:r>
              <a:rPr lang="en-US" altLang="ko-KR" sz="1600" dirty="0" smtClean="0"/>
              <a:t>‘</a:t>
            </a:r>
            <a:r>
              <a:rPr lang="ko-KR" altLang="en-US" sz="1600" dirty="0"/>
              <a:t>로그아웃</a:t>
            </a:r>
            <a:r>
              <a:rPr lang="en-US" altLang="ko-KR" sz="1600" dirty="0"/>
              <a:t>’ </a:t>
            </a:r>
            <a:r>
              <a:rPr lang="ko-KR" altLang="en-US" sz="1600" dirty="0"/>
              <a:t>누르면 </a:t>
            </a:r>
            <a:r>
              <a:rPr lang="en-US" altLang="ko-KR" sz="1600" dirty="0"/>
              <a:t>‘</a:t>
            </a:r>
            <a:r>
              <a:rPr lang="ko-KR" altLang="en-US" sz="1600" dirty="0"/>
              <a:t>로그아웃 되었습니다</a:t>
            </a:r>
            <a:r>
              <a:rPr lang="en-US" altLang="ko-KR" sz="1600" dirty="0"/>
              <a:t>’</a:t>
            </a:r>
            <a:r>
              <a:rPr lang="ko-KR" altLang="en-US" sz="1600" dirty="0"/>
              <a:t> 문구 </a:t>
            </a:r>
            <a:r>
              <a:rPr lang="ko-KR" altLang="en-US" sz="1600" dirty="0" smtClean="0"/>
              <a:t>나오고 글씨는 다시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로그인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으로 바뀜 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55" y="1956661"/>
            <a:ext cx="2914358" cy="33792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495"/>
          <a:stretch/>
        </p:blipFill>
        <p:spPr>
          <a:xfrm>
            <a:off x="3657600" y="1956661"/>
            <a:ext cx="3117461" cy="33792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680" y="2082595"/>
            <a:ext cx="4130635" cy="27596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64127" y="942631"/>
            <a:ext cx="11263746" cy="45719"/>
          </a:xfrm>
          <a:prstGeom prst="rect">
            <a:avLst/>
          </a:prstGeom>
          <a:solidFill>
            <a:srgbClr val="607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16557" y="72712"/>
            <a:ext cx="4102004" cy="994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/>
              <a:t>자바스크립트</a:t>
            </a:r>
            <a:r>
              <a:rPr lang="en-US" altLang="ko-KR" sz="3600" b="1" dirty="0" smtClean="0"/>
              <a:t>_2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182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196" y="5622805"/>
            <a:ext cx="111251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처음에는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개의 사진만 보여주고 </a:t>
            </a:r>
            <a:r>
              <a:rPr lang="en-US" altLang="ko-KR" sz="1600" dirty="0" smtClean="0"/>
              <a:t>‘</a:t>
            </a:r>
            <a:r>
              <a:rPr lang="ko-KR" altLang="en-US" sz="1600" dirty="0" err="1" smtClean="0"/>
              <a:t>더보기</a:t>
            </a:r>
            <a:r>
              <a:rPr lang="en-US" altLang="ko-KR" sz="1600" dirty="0" smtClean="0"/>
              <a:t>’ </a:t>
            </a:r>
            <a:r>
              <a:rPr lang="ko-KR" altLang="en-US" sz="1600" dirty="0" smtClean="0"/>
              <a:t>버튼 클릭 시 숨겨져 있던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장의 사진을 자바스크립트를 사용하여 보여줌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숨겨져 있던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장의 사진이 보여지면 </a:t>
            </a:r>
            <a:r>
              <a:rPr lang="en-US" altLang="ko-KR" sz="1600" dirty="0" smtClean="0"/>
              <a:t>‘</a:t>
            </a:r>
            <a:r>
              <a:rPr lang="ko-KR" altLang="en-US" sz="1600" dirty="0" err="1" smtClean="0"/>
              <a:t>더보기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접기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로 변경됨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‘</a:t>
            </a:r>
            <a:r>
              <a:rPr lang="ko-KR" altLang="en-US" sz="1600" dirty="0"/>
              <a:t>접기</a:t>
            </a:r>
            <a:r>
              <a:rPr lang="en-US" altLang="ko-KR" sz="1600" dirty="0"/>
              <a:t>’ </a:t>
            </a:r>
            <a:r>
              <a:rPr lang="ko-KR" altLang="en-US" sz="1600" dirty="0" smtClean="0"/>
              <a:t>버튼 클릭 시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장의 사진을 다시 </a:t>
            </a:r>
            <a:r>
              <a:rPr lang="ko-KR" altLang="en-US" sz="1600" dirty="0" err="1" smtClean="0"/>
              <a:t>숨겨줌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730"/>
          <a:stretch/>
        </p:blipFill>
        <p:spPr>
          <a:xfrm>
            <a:off x="416557" y="1787236"/>
            <a:ext cx="5810039" cy="318604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64127" y="942631"/>
            <a:ext cx="11263746" cy="45719"/>
          </a:xfrm>
          <a:prstGeom prst="rect">
            <a:avLst/>
          </a:prstGeom>
          <a:solidFill>
            <a:srgbClr val="607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116" y="445319"/>
            <a:ext cx="4772610" cy="4957953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16557" y="72712"/>
            <a:ext cx="4102004" cy="994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/>
              <a:t>자바스크립트</a:t>
            </a:r>
            <a:r>
              <a:rPr lang="en-US" altLang="ko-KR" sz="3600" b="1" dirty="0" smtClean="0"/>
              <a:t>_3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691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24" y="5575465"/>
            <a:ext cx="12232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main</a:t>
            </a:r>
            <a:r>
              <a:rPr lang="ko-KR" altLang="en-US" sz="1600" dirty="0" smtClean="0"/>
              <a:t>의 하단 길이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보이는 </a:t>
            </a:r>
            <a:r>
              <a:rPr lang="en-US" altLang="ko-KR" sz="1600" dirty="0" smtClean="0"/>
              <a:t>section</a:t>
            </a:r>
            <a:r>
              <a:rPr lang="ko-KR" altLang="en-US" sz="1600" dirty="0" smtClean="0"/>
              <a:t>의 하단 길이</a:t>
            </a:r>
            <a:r>
              <a:rPr lang="en-US" altLang="ko-KR" sz="1600" dirty="0" smtClean="0"/>
              <a:t>, footer</a:t>
            </a:r>
            <a:r>
              <a:rPr lang="ko-KR" altLang="en-US" sz="1600" dirty="0" smtClean="0"/>
              <a:t>의 상단 길이를 측정하여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main</a:t>
            </a:r>
            <a:r>
              <a:rPr lang="ko-KR" altLang="en-US" sz="1600" dirty="0" smtClean="0"/>
              <a:t>의 하단 길이가 </a:t>
            </a:r>
            <a:r>
              <a:rPr lang="en-US" altLang="ko-KR" sz="1600" dirty="0" smtClean="0"/>
              <a:t>footer</a:t>
            </a:r>
            <a:r>
              <a:rPr lang="ko-KR" altLang="en-US" sz="1600" dirty="0" smtClean="0"/>
              <a:t>의 </a:t>
            </a:r>
            <a:r>
              <a:rPr lang="ko-KR" altLang="en-US" sz="1600" dirty="0"/>
              <a:t>상</a:t>
            </a:r>
            <a:r>
              <a:rPr lang="ko-KR" altLang="en-US" sz="1600" dirty="0" smtClean="0"/>
              <a:t>단 길이보다 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크거나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보이는 </a:t>
            </a:r>
            <a:r>
              <a:rPr lang="en-US" altLang="ko-KR" sz="1600" dirty="0" smtClean="0"/>
              <a:t>section</a:t>
            </a:r>
            <a:r>
              <a:rPr lang="ko-KR" altLang="en-US" sz="1600" dirty="0" smtClean="0"/>
              <a:t>의 하단 길이가</a:t>
            </a:r>
            <a:r>
              <a:rPr lang="en-US" altLang="ko-KR" sz="1600" dirty="0" smtClean="0"/>
              <a:t> footer</a:t>
            </a:r>
            <a:r>
              <a:rPr lang="ko-KR" altLang="en-US" sz="1600" dirty="0" smtClean="0"/>
              <a:t>의 상단 길이보다 크면 </a:t>
            </a:r>
            <a:r>
              <a:rPr lang="ko-KR" altLang="en-US" sz="1600" dirty="0" err="1" smtClean="0"/>
              <a:t>특정값을</a:t>
            </a:r>
            <a:r>
              <a:rPr lang="ko-KR" altLang="en-US" sz="1600" dirty="0" smtClean="0"/>
              <a:t> 더하여 </a:t>
            </a:r>
            <a:r>
              <a:rPr lang="en-US" altLang="ko-KR" sz="1600" dirty="0" smtClean="0"/>
              <a:t>footer</a:t>
            </a:r>
            <a:r>
              <a:rPr lang="ko-KR" altLang="en-US" sz="1600" dirty="0" smtClean="0"/>
              <a:t>와 안 겹치게 </a:t>
            </a:r>
            <a:r>
              <a:rPr lang="en-US" altLang="ko-KR" sz="1600" dirty="0" smtClean="0"/>
              <a:t>footer</a:t>
            </a:r>
            <a:r>
              <a:rPr lang="ko-KR" altLang="en-US" sz="1600" dirty="0" smtClean="0"/>
              <a:t>의 자리를 조정함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그 외의 경우에는 </a:t>
            </a:r>
            <a:r>
              <a:rPr lang="en-US" altLang="ko-KR" sz="1600" dirty="0" smtClean="0"/>
              <a:t>footer</a:t>
            </a:r>
            <a:r>
              <a:rPr lang="ko-KR" altLang="en-US" sz="1600" dirty="0" smtClean="0"/>
              <a:t>을 기본 위치로 복원을 해줌</a:t>
            </a:r>
            <a:endParaRPr lang="en-US" altLang="ko-KR" sz="16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464127" y="942631"/>
            <a:ext cx="11263746" cy="45719"/>
          </a:xfrm>
          <a:prstGeom prst="rect">
            <a:avLst/>
          </a:prstGeom>
          <a:solidFill>
            <a:srgbClr val="607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16557" y="72712"/>
            <a:ext cx="4102004" cy="994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/>
              <a:t>자바스크립트</a:t>
            </a:r>
            <a:r>
              <a:rPr lang="en-US" altLang="ko-KR" sz="3600" b="1" dirty="0" smtClean="0"/>
              <a:t>_4</a:t>
            </a:r>
            <a:endParaRPr lang="ko-KR" altLang="en-US" sz="3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630"/>
          <a:stretch/>
        </p:blipFill>
        <p:spPr>
          <a:xfrm>
            <a:off x="7084995" y="156887"/>
            <a:ext cx="4107498" cy="54185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70" y="1328537"/>
            <a:ext cx="5298030" cy="416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3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209</Words>
  <Application>Microsoft Office PowerPoint</Application>
  <PresentationFormat>와이드스크린</PresentationFormat>
  <Paragraphs>19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EunhyunKim</dc:creator>
  <cp:lastModifiedBy>kyungin</cp:lastModifiedBy>
  <cp:revision>16</cp:revision>
  <dcterms:created xsi:type="dcterms:W3CDTF">2024-06-15T13:48:02Z</dcterms:created>
  <dcterms:modified xsi:type="dcterms:W3CDTF">2024-06-17T02:52:45Z</dcterms:modified>
</cp:coreProperties>
</file>